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Lst>
  <p:notesMasterIdLst>
    <p:notesMasterId r:id="rId60"/>
  </p:notesMasterIdLst>
  <p:handoutMasterIdLst>
    <p:handoutMasterId r:id="rId61"/>
  </p:handoutMasterIdLst>
  <p:sldIdLst>
    <p:sldId id="1543" r:id="rId10"/>
    <p:sldId id="1630" r:id="rId11"/>
    <p:sldId id="1595" r:id="rId12"/>
    <p:sldId id="1596" r:id="rId13"/>
    <p:sldId id="1545" r:id="rId14"/>
    <p:sldId id="1615" r:id="rId15"/>
    <p:sldId id="1511" r:id="rId16"/>
    <p:sldId id="1554" r:id="rId17"/>
    <p:sldId id="1593" r:id="rId18"/>
    <p:sldId id="1581" r:id="rId19"/>
    <p:sldId id="1425" r:id="rId20"/>
    <p:sldId id="1423" r:id="rId21"/>
    <p:sldId id="1538" r:id="rId22"/>
    <p:sldId id="1597" r:id="rId23"/>
    <p:sldId id="1598" r:id="rId24"/>
    <p:sldId id="1624" r:id="rId25"/>
    <p:sldId id="1616" r:id="rId26"/>
    <p:sldId id="1599" r:id="rId27"/>
    <p:sldId id="1600" r:id="rId28"/>
    <p:sldId id="1617" r:id="rId29"/>
    <p:sldId id="1587" r:id="rId30"/>
    <p:sldId id="1618" r:id="rId31"/>
    <p:sldId id="1613" r:id="rId32"/>
    <p:sldId id="1634" r:id="rId33"/>
    <p:sldId id="1635" r:id="rId34"/>
    <p:sldId id="1636" r:id="rId35"/>
    <p:sldId id="1637" r:id="rId36"/>
    <p:sldId id="1641" r:id="rId37"/>
    <p:sldId id="1642" r:id="rId38"/>
    <p:sldId id="1628" r:id="rId39"/>
    <p:sldId id="1629" r:id="rId40"/>
    <p:sldId id="1639" r:id="rId41"/>
    <p:sldId id="1621" r:id="rId42"/>
    <p:sldId id="1608" r:id="rId43"/>
    <p:sldId id="1619" r:id="rId44"/>
    <p:sldId id="1620" r:id="rId45"/>
    <p:sldId id="1610" r:id="rId46"/>
    <p:sldId id="1625" r:id="rId47"/>
    <p:sldId id="1626" r:id="rId48"/>
    <p:sldId id="1627" r:id="rId49"/>
    <p:sldId id="1647" r:id="rId50"/>
    <p:sldId id="1631" r:id="rId51"/>
    <p:sldId id="1645" r:id="rId52"/>
    <p:sldId id="1640" r:id="rId53"/>
    <p:sldId id="1643" r:id="rId54"/>
    <p:sldId id="1644" r:id="rId55"/>
    <p:sldId id="1646" r:id="rId56"/>
    <p:sldId id="1602" r:id="rId57"/>
    <p:sldId id="1579" r:id="rId58"/>
    <p:sldId id="1633" r:id="rId59"/>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5"/>
            <p14:sldId id="1626"/>
            <p14:sldId id="1627"/>
            <p14:sldId id="164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26" autoAdjust="0"/>
    <p:restoredTop sz="65252" autoAdjust="0"/>
  </p:normalViewPr>
  <p:slideViewPr>
    <p:cSldViewPr>
      <p:cViewPr varScale="1">
        <p:scale>
          <a:sx n="59" d="100"/>
          <a:sy n="59" d="100"/>
        </p:scale>
        <p:origin x="620" y="4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1.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6/19/2015 9:52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6/19/2015 9:52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10:07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r>
              <a:rPr lang="en-US" baseline="0" dirty="0" smtClean="0"/>
              <a:t>.</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6/22/2015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6/19/2015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6/22/2015 8:24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44</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6/19/2015 9:52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6/19/2015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6/22/2015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10.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9.emf"/></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2.emf"/><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5.emf"/><Relationship Id="rId4" Type="http://schemas.openxmlformats.org/officeDocument/2006/relationships/image" Target="../media/image74.emf"/></Relationships>
</file>

<file path=ppt/slides/_rels/slide13.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27.png"/><Relationship Id="rId26" Type="http://schemas.openxmlformats.org/officeDocument/2006/relationships/image" Target="../media/image96.png"/><Relationship Id="rId39" Type="http://schemas.openxmlformats.org/officeDocument/2006/relationships/image" Target="../media/image109.gif"/><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1.jpeg"/><Relationship Id="rId47" Type="http://schemas.openxmlformats.org/officeDocument/2006/relationships/image" Target="../media/image115.png"/><Relationship Id="rId50" Type="http://schemas.openxmlformats.org/officeDocument/2006/relationships/image" Target="../media/image118.png"/><Relationship Id="rId55" Type="http://schemas.openxmlformats.org/officeDocument/2006/relationships/image" Target="../media/image123.png"/><Relationship Id="rId63" Type="http://schemas.openxmlformats.org/officeDocument/2006/relationships/image" Target="../media/image129.png"/><Relationship Id="rId68" Type="http://schemas.openxmlformats.org/officeDocument/2006/relationships/image" Target="../media/image133.png"/><Relationship Id="rId76" Type="http://schemas.openxmlformats.org/officeDocument/2006/relationships/image" Target="../media/image141.png"/><Relationship Id="rId7" Type="http://schemas.openxmlformats.org/officeDocument/2006/relationships/image" Target="../media/image80.png"/><Relationship Id="rId71" Type="http://schemas.openxmlformats.org/officeDocument/2006/relationships/image" Target="../media/image136.png"/><Relationship Id="rId2" Type="http://schemas.openxmlformats.org/officeDocument/2006/relationships/image" Target="../media/image76.png"/><Relationship Id="rId16" Type="http://schemas.openxmlformats.org/officeDocument/2006/relationships/image" Target="../media/image87.png"/><Relationship Id="rId29" Type="http://schemas.openxmlformats.org/officeDocument/2006/relationships/image" Target="../media/image99.png"/><Relationship Id="rId11" Type="http://schemas.openxmlformats.org/officeDocument/2006/relationships/image" Target="../media/image82.jpe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3.png"/><Relationship Id="rId53" Type="http://schemas.openxmlformats.org/officeDocument/2006/relationships/image" Target="../media/image121.png"/><Relationship Id="rId58" Type="http://schemas.openxmlformats.org/officeDocument/2006/relationships/image" Target="../media/image24.png"/><Relationship Id="rId66" Type="http://schemas.openxmlformats.org/officeDocument/2006/relationships/image" Target="../media/image132.jpeg"/><Relationship Id="rId74" Type="http://schemas.openxmlformats.org/officeDocument/2006/relationships/image" Target="../media/image139.jpeg"/><Relationship Id="rId79" Type="http://schemas.openxmlformats.org/officeDocument/2006/relationships/image" Target="../media/image144.jpeg"/><Relationship Id="rId5" Type="http://schemas.openxmlformats.org/officeDocument/2006/relationships/image" Target="../media/image78.png"/><Relationship Id="rId61" Type="http://schemas.openxmlformats.org/officeDocument/2006/relationships/image" Target="../media/image127.png"/><Relationship Id="rId82" Type="http://schemas.openxmlformats.org/officeDocument/2006/relationships/image" Target="../media/image147.png"/><Relationship Id="rId10" Type="http://schemas.openxmlformats.org/officeDocument/2006/relationships/image" Target="../media/image21.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28.png"/><Relationship Id="rId52" Type="http://schemas.openxmlformats.org/officeDocument/2006/relationships/image" Target="../media/image120.png"/><Relationship Id="rId60" Type="http://schemas.openxmlformats.org/officeDocument/2006/relationships/image" Target="../media/image25.png"/><Relationship Id="rId65" Type="http://schemas.openxmlformats.org/officeDocument/2006/relationships/image" Target="../media/image131.png"/><Relationship Id="rId73" Type="http://schemas.openxmlformats.org/officeDocument/2006/relationships/image" Target="../media/image138.png"/><Relationship Id="rId78" Type="http://schemas.openxmlformats.org/officeDocument/2006/relationships/image" Target="../media/image143.png"/><Relationship Id="rId81" Type="http://schemas.openxmlformats.org/officeDocument/2006/relationships/image" Target="../media/image146.png"/><Relationship Id="rId4" Type="http://schemas.openxmlformats.org/officeDocument/2006/relationships/image" Target="../media/image20.png"/><Relationship Id="rId9" Type="http://schemas.openxmlformats.org/officeDocument/2006/relationships/image" Target="../media/image81.png"/><Relationship Id="rId14" Type="http://schemas.openxmlformats.org/officeDocument/2006/relationships/image" Target="../media/image85.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2.pn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0.png"/><Relationship Id="rId69" Type="http://schemas.openxmlformats.org/officeDocument/2006/relationships/image" Target="../media/image134.png"/><Relationship Id="rId77" Type="http://schemas.openxmlformats.org/officeDocument/2006/relationships/image" Target="../media/image142.jpg"/><Relationship Id="rId8" Type="http://schemas.openxmlformats.org/officeDocument/2006/relationships/image" Target="../media/image23.jpeg"/><Relationship Id="rId51" Type="http://schemas.openxmlformats.org/officeDocument/2006/relationships/image" Target="../media/image119.png"/><Relationship Id="rId72" Type="http://schemas.openxmlformats.org/officeDocument/2006/relationships/image" Target="../media/image137.jpg"/><Relationship Id="rId80" Type="http://schemas.openxmlformats.org/officeDocument/2006/relationships/image" Target="../media/image145.wmf"/><Relationship Id="rId3" Type="http://schemas.openxmlformats.org/officeDocument/2006/relationships/image" Target="../media/image77.png"/><Relationship Id="rId12" Type="http://schemas.openxmlformats.org/officeDocument/2006/relationships/image" Target="../media/image83.jpeg"/><Relationship Id="rId17" Type="http://schemas.openxmlformats.org/officeDocument/2006/relationships/image" Target="../media/image88.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4.png"/><Relationship Id="rId59" Type="http://schemas.openxmlformats.org/officeDocument/2006/relationships/image" Target="../media/image126.png"/><Relationship Id="rId67" Type="http://schemas.openxmlformats.org/officeDocument/2006/relationships/image" Target="../media/image22.png"/><Relationship Id="rId20" Type="http://schemas.openxmlformats.org/officeDocument/2006/relationships/image" Target="../media/image90.png"/><Relationship Id="rId41" Type="http://schemas.openxmlformats.org/officeDocument/2006/relationships/image" Target="../media/image26.png"/><Relationship Id="rId54" Type="http://schemas.openxmlformats.org/officeDocument/2006/relationships/image" Target="../media/image122.png"/><Relationship Id="rId62" Type="http://schemas.openxmlformats.org/officeDocument/2006/relationships/image" Target="../media/image128.png"/><Relationship Id="rId70" Type="http://schemas.openxmlformats.org/officeDocument/2006/relationships/image" Target="../media/image135.jpeg"/><Relationship Id="rId75"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79.jpeg"/><Relationship Id="rId15" Type="http://schemas.openxmlformats.org/officeDocument/2006/relationships/image" Target="../media/image86.jpe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7.png"/><Relationship Id="rId57" Type="http://schemas.openxmlformats.org/officeDocument/2006/relationships/image" Target="../media/image125.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6.png"/><Relationship Id="rId26" Type="http://schemas.openxmlformats.org/officeDocument/2006/relationships/image" Target="../media/image163.jpg"/><Relationship Id="rId39" Type="http://schemas.openxmlformats.org/officeDocument/2006/relationships/image" Target="../media/image173.png"/><Relationship Id="rId3" Type="http://schemas.openxmlformats.org/officeDocument/2006/relationships/image" Target="../media/image148.png"/><Relationship Id="rId21" Type="http://schemas.openxmlformats.org/officeDocument/2006/relationships/image" Target="../media/image159.emf"/><Relationship Id="rId34" Type="http://schemas.microsoft.com/office/2007/relationships/hdphoto" Target="../media/hdphoto9.wdp"/><Relationship Id="rId7" Type="http://schemas.openxmlformats.org/officeDocument/2006/relationships/image" Target="../media/image150.png"/><Relationship Id="rId12" Type="http://schemas.openxmlformats.org/officeDocument/2006/relationships/image" Target="../media/image153.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0.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5.png"/><Relationship Id="rId20" Type="http://schemas.openxmlformats.org/officeDocument/2006/relationships/image" Target="../media/image158.png"/><Relationship Id="rId29" Type="http://schemas.openxmlformats.org/officeDocument/2006/relationships/image" Target="../media/image166.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2.emf"/><Relationship Id="rId24" Type="http://schemas.openxmlformats.org/officeDocument/2006/relationships/image" Target="../media/image162.png"/><Relationship Id="rId32" Type="http://schemas.openxmlformats.org/officeDocument/2006/relationships/image" Target="../media/image169.png"/><Relationship Id="rId37" Type="http://schemas.openxmlformats.org/officeDocument/2006/relationships/image" Target="../media/image172.png"/><Relationship Id="rId5" Type="http://schemas.openxmlformats.org/officeDocument/2006/relationships/image" Target="../media/image149.png"/><Relationship Id="rId15" Type="http://schemas.microsoft.com/office/2007/relationships/hdphoto" Target="../media/hdphoto6.wdp"/><Relationship Id="rId23" Type="http://schemas.openxmlformats.org/officeDocument/2006/relationships/image" Target="../media/image161.png"/><Relationship Id="rId28" Type="http://schemas.openxmlformats.org/officeDocument/2006/relationships/image" Target="../media/image165.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7.png"/><Relationship Id="rId31" Type="http://schemas.openxmlformats.org/officeDocument/2006/relationships/image" Target="../media/image168.png"/><Relationship Id="rId4" Type="http://schemas.microsoft.com/office/2007/relationships/hdphoto" Target="../media/hdphoto1.wdp"/><Relationship Id="rId9" Type="http://schemas.openxmlformats.org/officeDocument/2006/relationships/image" Target="../media/image151.png"/><Relationship Id="rId14" Type="http://schemas.openxmlformats.org/officeDocument/2006/relationships/image" Target="../media/image154.png"/><Relationship Id="rId22" Type="http://schemas.openxmlformats.org/officeDocument/2006/relationships/image" Target="../media/image160.png"/><Relationship Id="rId27" Type="http://schemas.openxmlformats.org/officeDocument/2006/relationships/image" Target="../media/image164.png"/><Relationship Id="rId30" Type="http://schemas.openxmlformats.org/officeDocument/2006/relationships/image" Target="../media/image167.jpg"/><Relationship Id="rId35" Type="http://schemas.openxmlformats.org/officeDocument/2006/relationships/image" Target="../media/image1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jpg"/><Relationship Id="rId7" Type="http://schemas.openxmlformats.org/officeDocument/2006/relationships/image" Target="../media/image17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7.jp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8.emf"/><Relationship Id="rId18" Type="http://schemas.openxmlformats.org/officeDocument/2006/relationships/image" Target="../media/image193.emf"/><Relationship Id="rId26" Type="http://schemas.openxmlformats.org/officeDocument/2006/relationships/image" Target="../media/image201.emf"/><Relationship Id="rId39" Type="http://schemas.openxmlformats.org/officeDocument/2006/relationships/image" Target="../media/image214.emf"/><Relationship Id="rId3" Type="http://schemas.openxmlformats.org/officeDocument/2006/relationships/image" Target="../media/image181.png"/><Relationship Id="rId21" Type="http://schemas.openxmlformats.org/officeDocument/2006/relationships/image" Target="../media/image196.emf"/><Relationship Id="rId34" Type="http://schemas.openxmlformats.org/officeDocument/2006/relationships/image" Target="../media/image209.emf"/><Relationship Id="rId7" Type="http://schemas.openxmlformats.org/officeDocument/2006/relationships/image" Target="../media/image183.emf"/><Relationship Id="rId12" Type="http://schemas.openxmlformats.org/officeDocument/2006/relationships/image" Target="../media/image187.emf"/><Relationship Id="rId17" Type="http://schemas.openxmlformats.org/officeDocument/2006/relationships/image" Target="../media/image192.emf"/><Relationship Id="rId25" Type="http://schemas.openxmlformats.org/officeDocument/2006/relationships/image" Target="../media/image200.emf"/><Relationship Id="rId33" Type="http://schemas.openxmlformats.org/officeDocument/2006/relationships/image" Target="../media/image208.emf"/><Relationship Id="rId38" Type="http://schemas.openxmlformats.org/officeDocument/2006/relationships/image" Target="../media/image213.png"/><Relationship Id="rId2" Type="http://schemas.openxmlformats.org/officeDocument/2006/relationships/notesSlide" Target="../notesSlides/notesSlide12.xml"/><Relationship Id="rId16" Type="http://schemas.openxmlformats.org/officeDocument/2006/relationships/image" Target="../media/image191.emf"/><Relationship Id="rId20" Type="http://schemas.openxmlformats.org/officeDocument/2006/relationships/image" Target="../media/image195.emf"/><Relationship Id="rId29" Type="http://schemas.openxmlformats.org/officeDocument/2006/relationships/image" Target="../media/image204.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9.emf"/><Relationship Id="rId32" Type="http://schemas.openxmlformats.org/officeDocument/2006/relationships/image" Target="../media/image207.png"/><Relationship Id="rId37" Type="http://schemas.openxmlformats.org/officeDocument/2006/relationships/image" Target="../media/image212.emf"/><Relationship Id="rId5" Type="http://schemas.openxmlformats.org/officeDocument/2006/relationships/image" Target="../media/image182.png"/><Relationship Id="rId15" Type="http://schemas.openxmlformats.org/officeDocument/2006/relationships/image" Target="../media/image190.emf"/><Relationship Id="rId23" Type="http://schemas.openxmlformats.org/officeDocument/2006/relationships/image" Target="../media/image198.png"/><Relationship Id="rId28" Type="http://schemas.openxmlformats.org/officeDocument/2006/relationships/image" Target="../media/image203.emf"/><Relationship Id="rId36" Type="http://schemas.openxmlformats.org/officeDocument/2006/relationships/image" Target="../media/image211.emf"/><Relationship Id="rId10" Type="http://schemas.openxmlformats.org/officeDocument/2006/relationships/image" Target="../media/image186.png"/><Relationship Id="rId19" Type="http://schemas.openxmlformats.org/officeDocument/2006/relationships/image" Target="../media/image194.emf"/><Relationship Id="rId31" Type="http://schemas.openxmlformats.org/officeDocument/2006/relationships/image" Target="../media/image206.emf"/><Relationship Id="rId4" Type="http://schemas.microsoft.com/office/2007/relationships/hdphoto" Target="../media/hdphoto12.wdp"/><Relationship Id="rId9" Type="http://schemas.openxmlformats.org/officeDocument/2006/relationships/image" Target="../media/image185.emf"/><Relationship Id="rId14" Type="http://schemas.openxmlformats.org/officeDocument/2006/relationships/image" Target="../media/image189.emf"/><Relationship Id="rId22" Type="http://schemas.openxmlformats.org/officeDocument/2006/relationships/image" Target="../media/image197.png"/><Relationship Id="rId27" Type="http://schemas.openxmlformats.org/officeDocument/2006/relationships/image" Target="../media/image202.emf"/><Relationship Id="rId30" Type="http://schemas.openxmlformats.org/officeDocument/2006/relationships/image" Target="../media/image205.emf"/><Relationship Id="rId35" Type="http://schemas.openxmlformats.org/officeDocument/2006/relationships/image" Target="../media/image21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6.png"/></Relationships>
</file>

<file path=ppt/slides/_rels/slide2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37.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36.emf"/><Relationship Id="rId5" Type="http://schemas.openxmlformats.org/officeDocument/2006/relationships/image" Target="../media/image214.emf"/><Relationship Id="rId4" Type="http://schemas.openxmlformats.org/officeDocument/2006/relationships/image" Target="../media/image235.emf"/></Relationships>
</file>

<file path=ppt/slides/_rels/slide31.xml.rels><?xml version="1.0" encoding="UTF-8" standalone="yes"?>
<Relationships xmlns="http://schemas.openxmlformats.org/package/2006/relationships"><Relationship Id="rId2" Type="http://schemas.openxmlformats.org/officeDocument/2006/relationships/image" Target="../media/image238.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9.png"/><Relationship Id="rId7" Type="http://schemas.openxmlformats.org/officeDocument/2006/relationships/image" Target="../media/image241.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40.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45.png"/><Relationship Id="rId5" Type="http://schemas.openxmlformats.org/officeDocument/2006/relationships/image" Target="../media/image244.png"/><Relationship Id="rId10" Type="http://schemas.microsoft.com/office/2007/relationships/hdphoto" Target="../media/hdphoto18.wdp"/><Relationship Id="rId4" Type="http://schemas.openxmlformats.org/officeDocument/2006/relationships/image" Target="../media/image243.png"/><Relationship Id="rId9" Type="http://schemas.openxmlformats.org/officeDocument/2006/relationships/image" Target="../media/image248.png"/></Relationships>
</file>

<file path=ppt/slides/_rels/slide34.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51.png"/></Relationships>
</file>

<file path=ppt/slides/_rels/slide38.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 Id="rId9" Type="http://schemas.openxmlformats.org/officeDocument/2006/relationships/image" Target="../media/image2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customXml" Target="../../customXml/item1.xml"/><Relationship Id="rId7" Type="http://schemas.openxmlformats.org/officeDocument/2006/relationships/image" Target="../media/image261.emf"/><Relationship Id="rId12" Type="http://schemas.openxmlformats.org/officeDocument/2006/relationships/image" Target="../media/image266.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image" Target="../media/image260.emf"/><Relationship Id="rId11" Type="http://schemas.openxmlformats.org/officeDocument/2006/relationships/image" Target="../media/image265.emf"/><Relationship Id="rId5" Type="http://schemas.openxmlformats.org/officeDocument/2006/relationships/notesSlide" Target="../notesSlides/notesSlide34.xml"/><Relationship Id="rId10" Type="http://schemas.openxmlformats.org/officeDocument/2006/relationships/image" Target="../media/image264.emf"/><Relationship Id="rId4" Type="http://schemas.openxmlformats.org/officeDocument/2006/relationships/slideLayout" Target="../slideLayouts/slideLayout16.xml"/><Relationship Id="rId9" Type="http://schemas.openxmlformats.org/officeDocument/2006/relationships/image" Target="../media/image263.png"/></Relationships>
</file>

<file path=ppt/slides/_rels/slide44.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notesSlide" Target="../notesSlides/notesSlide35.xml"/><Relationship Id="rId7" Type="http://schemas.openxmlformats.org/officeDocument/2006/relationships/image" Target="../media/image270.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9.emf"/><Relationship Id="rId5" Type="http://schemas.openxmlformats.org/officeDocument/2006/relationships/image" Target="../media/image268.png"/><Relationship Id="rId4" Type="http://schemas.openxmlformats.org/officeDocument/2006/relationships/image" Target="../media/image267.emf"/><Relationship Id="rId9" Type="http://schemas.openxmlformats.org/officeDocument/2006/relationships/image" Target="../media/image272.png"/></Relationships>
</file>

<file path=ppt/slides/_rels/slide4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274.png"/><Relationship Id="rId4" Type="http://schemas.openxmlformats.org/officeDocument/2006/relationships/image" Target="../media/image273.png"/></Relationships>
</file>

<file path=ppt/slides/_rels/slide4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png"/><Relationship Id="rId12" Type="http://schemas.openxmlformats.org/officeDocument/2006/relationships/image" Target="../media/image284.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47.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85.png"/><Relationship Id="rId7" Type="http://schemas.openxmlformats.org/officeDocument/2006/relationships/image" Target="../media/image288.png"/><Relationship Id="rId12" Type="http://schemas.openxmlformats.org/officeDocument/2006/relationships/image" Target="../media/image291.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287.png"/><Relationship Id="rId11" Type="http://schemas.openxmlformats.org/officeDocument/2006/relationships/image" Target="../media/image290.png"/><Relationship Id="rId5" Type="http://schemas.openxmlformats.org/officeDocument/2006/relationships/image" Target="../media/image269.emf"/><Relationship Id="rId10" Type="http://schemas.openxmlformats.org/officeDocument/2006/relationships/image" Target="../media/image289.png"/><Relationship Id="rId4" Type="http://schemas.openxmlformats.org/officeDocument/2006/relationships/image" Target="../media/image286.png"/><Relationship Id="rId9" Type="http://schemas.openxmlformats.org/officeDocument/2006/relationships/image" Target="../media/image225.png"/></Relationships>
</file>

<file path=ppt/slides/_rels/slide48.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201.emf"/><Relationship Id="rId1" Type="http://schemas.openxmlformats.org/officeDocument/2006/relationships/slideLayout" Target="../slideLayouts/slideLayout5.xml"/><Relationship Id="rId4" Type="http://schemas.openxmlformats.org/officeDocument/2006/relationships/image" Target="../media/image194.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gif"/><Relationship Id="rId34" Type="http://schemas.openxmlformats.org/officeDocument/2006/relationships/image" Target="../media/image42.jpeg"/><Relationship Id="rId42" Type="http://schemas.openxmlformats.org/officeDocument/2006/relationships/image" Target="../media/image50.png"/><Relationship Id="rId47" Type="http://schemas.openxmlformats.org/officeDocument/2006/relationships/image" Target="../media/image54.png"/><Relationship Id="rId50" Type="http://schemas.openxmlformats.org/officeDocument/2006/relationships/image" Target="../media/image56.png"/><Relationship Id="rId55" Type="http://schemas.openxmlformats.org/officeDocument/2006/relationships/image" Target="../media/image61.gif"/><Relationship Id="rId7" Type="http://schemas.openxmlformats.org/officeDocument/2006/relationships/image" Target="../media/image15.jpe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54" Type="http://schemas.openxmlformats.org/officeDocument/2006/relationships/image" Target="../media/image60.jp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jpg"/><Relationship Id="rId53" Type="http://schemas.openxmlformats.org/officeDocument/2006/relationships/image" Target="../media/image59.png"/><Relationship Id="rId58" Type="http://schemas.openxmlformats.org/officeDocument/2006/relationships/image" Target="../media/image64.jpg"/><Relationship Id="rId5" Type="http://schemas.openxmlformats.org/officeDocument/2006/relationships/image" Target="../media/image13.png"/><Relationship Id="rId15" Type="http://schemas.openxmlformats.org/officeDocument/2006/relationships/image" Target="../media/image23.jpe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jpg"/><Relationship Id="rId49" Type="http://schemas.openxmlformats.org/officeDocument/2006/relationships/hyperlink" Target="http://www.dotnetsolutions.co.uk/" TargetMode="External"/><Relationship Id="rId57" Type="http://schemas.openxmlformats.org/officeDocument/2006/relationships/image" Target="../media/image63.jpeg"/><Relationship Id="rId61" Type="http://schemas.openxmlformats.org/officeDocument/2006/relationships/image" Target="../media/image67.jpe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jpeg"/><Relationship Id="rId52" Type="http://schemas.openxmlformats.org/officeDocument/2006/relationships/image" Target="../media/image58.png"/><Relationship Id="rId60" Type="http://schemas.openxmlformats.org/officeDocument/2006/relationships/image" Target="../media/image66.jpg"/><Relationship Id="rId4" Type="http://schemas.openxmlformats.org/officeDocument/2006/relationships/image" Target="../media/image12.tiff"/><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jpeg"/><Relationship Id="rId43" Type="http://schemas.openxmlformats.org/officeDocument/2006/relationships/image" Target="../media/image51.png"/><Relationship Id="rId48" Type="http://schemas.openxmlformats.org/officeDocument/2006/relationships/image" Target="../media/image55.png"/><Relationship Id="rId56" Type="http://schemas.openxmlformats.org/officeDocument/2006/relationships/image" Target="../media/image62.gif"/><Relationship Id="rId8" Type="http://schemas.openxmlformats.org/officeDocument/2006/relationships/image" Target="../media/image16.jpeg"/><Relationship Id="rId51" Type="http://schemas.openxmlformats.org/officeDocument/2006/relationships/image" Target="../media/image57.png"/><Relationship Id="rId3" Type="http://schemas.openxmlformats.org/officeDocument/2006/relationships/image" Target="../media/image11.jp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gif"/><Relationship Id="rId38" Type="http://schemas.openxmlformats.org/officeDocument/2006/relationships/image" Target="../media/image46.png"/><Relationship Id="rId46" Type="http://schemas.openxmlformats.org/officeDocument/2006/relationships/hyperlink" Target="http://www.10thmagnitude.com/" TargetMode="External"/><Relationship Id="rId59" Type="http://schemas.openxmlformats.org/officeDocument/2006/relationships/image" Target="../media/image6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a:t>
            </a:r>
            <a:r>
              <a:rPr lang="en-US" sz="3200" dirty="0" smtClean="0"/>
              <a:t>Integration</a:t>
            </a:r>
          </a:p>
          <a:p>
            <a:r>
              <a:rPr lang="en-US" sz="3200" dirty="0" smtClean="0"/>
              <a:t>Azure Media Player</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7.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6014</Words>
  <Application>Microsoft Office PowerPoint</Application>
  <PresentationFormat>Custom</PresentationFormat>
  <Paragraphs>891</Paragraphs>
  <Slides>50</Slides>
  <Notes>39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メイリオ</vt:lpstr>
      <vt:lpstr>MS PGothic</vt:lpstr>
      <vt:lpstr>MS PGothic</vt:lpstr>
      <vt:lpstr>Arial</vt:lpstr>
      <vt:lpstr>Avenir LT Pro 45 Book</vt:lpstr>
      <vt:lpstr>Consolas</vt:lpstr>
      <vt:lpstr>Segoe</vt:lpstr>
      <vt:lpstr>Segoe Light</vt:lpstr>
      <vt:lpstr>Segoe UI</vt:lpstr>
      <vt:lpstr>Segoe UI (Body)</vt:lpstr>
      <vt:lpstr>Segoe UI Light</vt:lpstr>
      <vt:lpstr>Segoe UI Semibold</vt:lpstr>
      <vt:lpstr>Wingdings</vt:lpstr>
      <vt:lpstr>Azure Event</vt:lpstr>
      <vt:lpstr>1_5-30629_Build_Template_DARK BLUE</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2015-06-22T12:27:58Z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